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-2028" y="-102"/>
      </p:cViewPr>
      <p:guideLst>
        <p:guide orient="horz" pos="16128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wre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</a:t>
            </a:r>
            <a:r>
              <a:rPr lang="en-US" altLang="zh-CN" sz="3600" dirty="0" smtClean="0">
                <a:latin typeface="Palatino Linotype" pitchFamily="18" charset="0"/>
              </a:rPr>
              <a:t>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Author’s Name/s Goes Here, Author’s Name/s Goes Here</a:t>
            </a:r>
            <a:endParaRPr lang="en-US" altLang="zh-CN" sz="4000" dirty="0">
              <a:latin typeface="Palatino Linotype" pitchFamily="18" charset="0"/>
            </a:endParaRP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Address/</a:t>
            </a:r>
            <a:r>
              <a:rPr lang="en-US" altLang="zh-CN" sz="4400" dirty="0" err="1">
                <a:latin typeface="Palatino Linotype" pitchFamily="18" charset="0"/>
              </a:rPr>
              <a:t>es</a:t>
            </a:r>
            <a:r>
              <a:rPr lang="en-US" altLang="zh-CN" sz="4400" dirty="0">
                <a:latin typeface="Palatino Linotype" pitchFamily="18" charset="0"/>
              </a:rPr>
              <a:t> </a:t>
            </a:r>
            <a:r>
              <a:rPr lang="en-US" altLang="zh-CN" sz="4400" dirty="0" smtClean="0">
                <a:latin typeface="Palatino Linotype" pitchFamily="18" charset="0"/>
              </a:rPr>
              <a:t>Go </a:t>
            </a:r>
            <a:r>
              <a:rPr lang="en-US" altLang="zh-CN" sz="4400" dirty="0">
                <a:latin typeface="Palatino Linotype" pitchFamily="18" charset="0"/>
              </a:rPr>
              <a:t>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latin typeface="Palatino Linotype" pitchFamily="18" charset="0"/>
              </a:rPr>
              <a:t>Title Goes Here Title Goes Here Title Goes Here Title Goes Here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59x142cm,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8F8F8"/>
                </a:solidFill>
                <a:latin typeface="Palatino Linotype" pitchFamily="18" charset="0"/>
              </a:rPr>
              <a:t>Instruction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Style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Font: no </a:t>
            </a:r>
            <a:r>
              <a:rPr lang="en-US" altLang="zh-CN" sz="4000" dirty="0">
                <a:latin typeface="Palatino Linotype" pitchFamily="18" charset="0"/>
              </a:rPr>
              <a:t>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 Size</a:t>
            </a:r>
            <a:r>
              <a:rPr lang="en-US" altLang="zh-CN" sz="4000" dirty="0">
                <a:latin typeface="Palatino Linotype" pitchFamily="18" charset="0"/>
              </a:rPr>
              <a:t>:  no 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Keep </a:t>
            </a:r>
            <a:r>
              <a:rPr lang="en-US" altLang="zh-CN" sz="4000" dirty="0">
                <a:latin typeface="Palatino Linotype" pitchFamily="18" charset="0"/>
              </a:rPr>
              <a:t>body text left-aligned, do not justify </a:t>
            </a:r>
            <a:r>
              <a:rPr lang="en-US" altLang="zh-CN" sz="4000" dirty="0" smtClean="0">
                <a:latin typeface="Palatino Linotype" pitchFamily="18" charset="0"/>
              </a:rPr>
              <a:t>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 smtClean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 smtClean="0">
                <a:latin typeface="Palatino Linotype" pitchFamily="18" charset="0"/>
              </a:rPr>
              <a:t>The </a:t>
            </a:r>
            <a:r>
              <a:rPr lang="en-US" altLang="zh-CN" sz="4000" dirty="0">
                <a:latin typeface="Palatino Linotype" pitchFamily="18" charset="0"/>
              </a:rPr>
              <a:t>best type of image files to insert are JPEG or TIFF, JPEG format</a:t>
            </a:r>
          </a:p>
        </p:txBody>
      </p:sp>
      <p:sp>
        <p:nvSpPr>
          <p:cNvPr id="26" name="矩形 25"/>
          <p:cNvSpPr/>
          <p:nvPr/>
        </p:nvSpPr>
        <p:spPr>
          <a:xfrm>
            <a:off x="637410" y="43403117"/>
            <a:ext cx="9204884" cy="48105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95796" y="48688151"/>
            <a:ext cx="980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Palatino Linotype" pitchFamily="18" charset="0"/>
              </a:rPr>
              <a:t>Captions</a:t>
            </a:r>
            <a:endParaRPr lang="en-US" altLang="zh-CN" sz="2400" dirty="0">
              <a:latin typeface="Palatino Linotype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116817" y="8019561"/>
            <a:ext cx="5517152" cy="64264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5506839" y="16390244"/>
            <a:ext cx="5233925" cy="54685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1053217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4445051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7797906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11116817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a)</a:t>
            </a:r>
            <a:endParaRPr lang="zh-CN" altLang="en-US" sz="3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14514983" y="2423504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17872988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c)</a:t>
            </a:r>
            <a:endParaRPr lang="zh-CN" altLang="en-US" sz="3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6260384"/>
            <a:ext cx="9418336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</a:t>
            </a:r>
            <a:r>
              <a:rPr lang="en-US" altLang="zh-CN" sz="4000" dirty="0" smtClean="0">
                <a:latin typeface="Palatino Linotype" pitchFamily="18" charset="0"/>
              </a:rPr>
              <a:t>lease </a:t>
            </a:r>
            <a:r>
              <a:rPr lang="en-US" altLang="zh-CN" sz="4000" dirty="0">
                <a:latin typeface="Palatino Linotype" pitchFamily="18" charset="0"/>
              </a:rPr>
              <a:t>send </a:t>
            </a:r>
            <a:r>
              <a:rPr lang="en-US" altLang="zh-CN" sz="4000" dirty="0" smtClean="0">
                <a:latin typeface="Palatino Linotype" pitchFamily="18" charset="0"/>
              </a:rPr>
              <a:t>your poster </a:t>
            </a:r>
            <a:r>
              <a:rPr lang="en-US" altLang="zh-CN" sz="4000" dirty="0">
                <a:latin typeface="Palatino Linotype" pitchFamily="18" charset="0"/>
              </a:rPr>
              <a:t>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e-mail: </a:t>
            </a:r>
            <a:r>
              <a:rPr lang="en-AU" altLang="zh-CN" sz="4000" dirty="0">
                <a:latin typeface="Palatino Linotype" pitchFamily="18" charset="0"/>
              </a:rPr>
              <a:t> </a:t>
            </a:r>
            <a:r>
              <a:rPr lang="en-AU" altLang="zh-CN" sz="4000" dirty="0" smtClean="0">
                <a:latin typeface="Palatino Linotype" pitchFamily="18" charset="0"/>
                <a:hlinkClick r:id="rId3"/>
              </a:rPr>
              <a:t>info@wreconf.org</a:t>
            </a:r>
            <a:r>
              <a:rPr lang="en-US" altLang="zh-CN" sz="4000" dirty="0" smtClean="0">
                <a:latin typeface="Palatino Linotype" pitchFamily="18" charset="0"/>
              </a:rPr>
              <a:t>.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May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30th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, 2018</a:t>
            </a:r>
            <a:r>
              <a:rPr lang="en-US" altLang="zh-CN" sz="4000" dirty="0" smtClean="0">
                <a:latin typeface="Palatino Linotype" pitchFamily="18" charset="0"/>
              </a:rPr>
              <a:t>, </a:t>
            </a:r>
            <a:r>
              <a:rPr lang="en-US" altLang="zh-CN" sz="4000" dirty="0">
                <a:latin typeface="Palatino Linotype" pitchFamily="18" charset="0"/>
              </a:rPr>
              <a:t>the organizing committee </a:t>
            </a:r>
            <a:r>
              <a:rPr lang="en-US" altLang="zh-CN" sz="4000" dirty="0">
                <a:latin typeface="Palatino Linotype" pitchFamily="18" charset="0"/>
              </a:rPr>
              <a:t>will print the posters for free</a:t>
            </a:r>
            <a:r>
              <a:rPr lang="en-US" altLang="zh-CN" sz="4000" dirty="0" smtClean="0">
                <a:latin typeface="Palatino Linotype" pitchFamily="18" charset="0"/>
              </a:rPr>
              <a:t>. If </a:t>
            </a:r>
            <a:r>
              <a:rPr lang="en-US" altLang="zh-CN" sz="4000" dirty="0">
                <a:latin typeface="Palatino Linotype" pitchFamily="18" charset="0"/>
              </a:rPr>
              <a:t>you failed to complete the poster by </a:t>
            </a:r>
            <a:r>
              <a:rPr lang="en-US" altLang="zh-CN" sz="4000" dirty="0" smtClean="0">
                <a:latin typeface="Palatino Linotype" pitchFamily="18" charset="0"/>
              </a:rPr>
              <a:t>that time, </a:t>
            </a:r>
            <a:r>
              <a:rPr lang="en-US" altLang="zh-CN" sz="4000" dirty="0">
                <a:latin typeface="Palatino Linotype" pitchFamily="18" charset="0"/>
              </a:rPr>
              <a:t>please print the poster by yourself and bring it to the conference</a:t>
            </a:r>
            <a:r>
              <a:rPr lang="en-US" altLang="zh-CN" sz="4000" dirty="0" smtClean="0">
                <a:latin typeface="Palatino Linotype" pitchFamily="18" charset="0"/>
              </a:rPr>
              <a:t>.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 </a:t>
            </a:r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</a:t>
            </a:r>
            <a:r>
              <a:rPr lang="en-US" altLang="zh-CN" sz="4000" dirty="0" smtClean="0">
                <a:latin typeface="Palatino Linotype" pitchFamily="18" charset="0"/>
              </a:rPr>
              <a:t>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4100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4244160"/>
            <a:ext cx="495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Printing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216</Words>
  <Application>Microsoft Office PowerPoint</Application>
  <PresentationFormat>自定义</PresentationFormat>
  <Paragraphs>40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42</cp:revision>
  <dcterms:created xsi:type="dcterms:W3CDTF">2017-02-13T08:25:03Z</dcterms:created>
  <dcterms:modified xsi:type="dcterms:W3CDTF">2017-09-05T07:55:37Z</dcterms:modified>
</cp:coreProperties>
</file>